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7" r:id="rId5"/>
  </p:sldIdLst>
  <p:sldSz cx="5327650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1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74" y="48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e Vincent" userId="c65bfe86-951a-49f6-afda-a8250492f6b2" providerId="ADAL" clId="{A74B626F-CEAA-47C1-A0DE-7298E36EFB2D}"/>
    <pc:docChg chg="modSld">
      <pc:chgData name="Adele Vincent" userId="c65bfe86-951a-49f6-afda-a8250492f6b2" providerId="ADAL" clId="{A74B626F-CEAA-47C1-A0DE-7298E36EFB2D}" dt="2024-04-10T14:31:15.600" v="72" actId="20577"/>
      <pc:docMkLst>
        <pc:docMk/>
      </pc:docMkLst>
      <pc:sldChg chg="modSp mod">
        <pc:chgData name="Adele Vincent" userId="c65bfe86-951a-49f6-afda-a8250492f6b2" providerId="ADAL" clId="{A74B626F-CEAA-47C1-A0DE-7298E36EFB2D}" dt="2024-04-10T14:31:15.600" v="72" actId="20577"/>
        <pc:sldMkLst>
          <pc:docMk/>
          <pc:sldMk cId="3863094961" sldId="257"/>
        </pc:sldMkLst>
        <pc:spChg chg="mod">
          <ac:chgData name="Adele Vincent" userId="c65bfe86-951a-49f6-afda-a8250492f6b2" providerId="ADAL" clId="{A74B626F-CEAA-47C1-A0DE-7298E36EFB2D}" dt="2021-09-15T15:12:12.969" v="32" actId="20577"/>
          <ac:spMkLst>
            <pc:docMk/>
            <pc:sldMk cId="3863094961" sldId="257"/>
            <ac:spMk id="5" creationId="{A354DC7F-E68F-4F02-BE6B-AC0AB074E0B6}"/>
          </ac:spMkLst>
        </pc:spChg>
        <pc:spChg chg="mod">
          <ac:chgData name="Adele Vincent" userId="c65bfe86-951a-49f6-afda-a8250492f6b2" providerId="ADAL" clId="{A74B626F-CEAA-47C1-A0DE-7298E36EFB2D}" dt="2024-04-10T14:31:15.600" v="72" actId="20577"/>
          <ac:spMkLst>
            <pc:docMk/>
            <pc:sldMk cId="3863094961" sldId="257"/>
            <ac:spMk id="7" creationId="{91242A93-9319-4EFA-A039-05771E7605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1008" y="685800"/>
            <a:ext cx="2416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81620" y="3161354"/>
            <a:ext cx="4964700" cy="12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81620" y="654105"/>
            <a:ext cx="49647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81620" y="1693927"/>
            <a:ext cx="49647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81620" y="654105"/>
            <a:ext cx="49647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81620" y="1693927"/>
            <a:ext cx="23307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815729" y="1693927"/>
            <a:ext cx="2330700" cy="50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81620" y="654105"/>
            <a:ext cx="49647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81620" y="816630"/>
            <a:ext cx="1636200" cy="111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81620" y="2042457"/>
            <a:ext cx="1636200" cy="46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85657" y="661638"/>
            <a:ext cx="3710400" cy="60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4000" y="-184"/>
            <a:ext cx="2664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54701" y="1812541"/>
            <a:ext cx="2357100" cy="217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54701" y="4120005"/>
            <a:ext cx="2357100" cy="18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878134" y="1064257"/>
            <a:ext cx="2235600" cy="54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81620" y="6218168"/>
            <a:ext cx="3495300" cy="88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81620" y="1625801"/>
            <a:ext cx="4964700" cy="288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81620" y="4633192"/>
            <a:ext cx="4964700" cy="19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620" y="654105"/>
            <a:ext cx="49647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1620" y="1693927"/>
            <a:ext cx="49647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936708" y="6854072"/>
            <a:ext cx="3198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0AA21904-5B00-4320-95C2-2D2F75968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7"/>
            <a:ext cx="5327650" cy="75586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54DC7F-E68F-4F02-BE6B-AC0AB074E0B6}"/>
              </a:ext>
            </a:extLst>
          </p:cNvPr>
          <p:cNvSpPr txBox="1"/>
          <p:nvPr/>
        </p:nvSpPr>
        <p:spPr>
          <a:xfrm>
            <a:off x="216877" y="228600"/>
            <a:ext cx="2895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F0"/>
                </a:solidFill>
              </a:rPr>
              <a:t>Faringdon Larder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BB508B-2252-47AE-B979-A2953FCAB7A7}"/>
              </a:ext>
            </a:extLst>
          </p:cNvPr>
          <p:cNvSpPr txBox="1"/>
          <p:nvPr/>
        </p:nvSpPr>
        <p:spPr>
          <a:xfrm>
            <a:off x="3569677" y="490210"/>
            <a:ext cx="128367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Insert logo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42A93-9319-4EFA-A039-05771E76056F}"/>
              </a:ext>
            </a:extLst>
          </p:cNvPr>
          <p:cNvSpPr txBox="1"/>
          <p:nvPr/>
        </p:nvSpPr>
        <p:spPr>
          <a:xfrm>
            <a:off x="3293598" y="1595511"/>
            <a:ext cx="1582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</a:endParaRP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Tuesday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 2:30pm </a:t>
            </a:r>
            <a:r>
              <a:rPr lang="en-GB" sz="1200" b="1">
                <a:solidFill>
                  <a:schemeClr val="bg1"/>
                </a:solidFill>
              </a:rPr>
              <a:t>to 3:45pm </a:t>
            </a:r>
            <a:r>
              <a:rPr lang="en-GB" sz="1200" b="1" dirty="0">
                <a:solidFill>
                  <a:schemeClr val="bg1"/>
                </a:solidFill>
              </a:rPr>
              <a:t>pm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Faringdon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 Corn Exchange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Faringdon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SN7 7JA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D02A18D9-0447-4F3F-B273-60256C74F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569" y="117057"/>
            <a:ext cx="1283677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9496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ctr">
          <a:defRPr sz="1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02FA3595CE94FB3AA5224736C7516" ma:contentTypeVersion="18" ma:contentTypeDescription="Create a new document." ma:contentTypeScope="" ma:versionID="6e1a8f9b59e0414fa9620585265bdf31">
  <xsd:schema xmlns:xsd="http://www.w3.org/2001/XMLSchema" xmlns:xs="http://www.w3.org/2001/XMLSchema" xmlns:p="http://schemas.microsoft.com/office/2006/metadata/properties" xmlns:ns2="19d77360-0525-4476-82db-d7086d0ffcef" xmlns:ns3="405d5366-565a-4ae9-a4b6-ee5bf5d95e68" targetNamespace="http://schemas.microsoft.com/office/2006/metadata/properties" ma:root="true" ma:fieldsID="bab73ff0c15393e4f8733c64e9b95158" ns2:_="" ns3:_="">
    <xsd:import namespace="19d77360-0525-4476-82db-d7086d0ffcef"/>
    <xsd:import namespace="405d5366-565a-4ae9-a4b6-ee5bf5d95e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77360-0525-4476-82db-d7086d0ffc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624715-b01d-4051-a862-45b1e5c1fd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d5366-565a-4ae9-a4b6-ee5bf5d95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c97ed5e-f013-4617-8fd5-ad64a9a7ef19}" ma:internalName="TaxCatchAll" ma:showField="CatchAllData" ma:web="405d5366-565a-4ae9-a4b6-ee5bf5d95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d77360-0525-4476-82db-d7086d0ffcef">
      <Terms xmlns="http://schemas.microsoft.com/office/infopath/2007/PartnerControls"/>
    </lcf76f155ced4ddcb4097134ff3c332f>
    <TaxCatchAll xmlns="405d5366-565a-4ae9-a4b6-ee5bf5d95e68" xsi:nil="true"/>
  </documentManagement>
</p:properties>
</file>

<file path=customXml/itemProps1.xml><?xml version="1.0" encoding="utf-8"?>
<ds:datastoreItem xmlns:ds="http://schemas.openxmlformats.org/officeDocument/2006/customXml" ds:itemID="{90F75B00-7D24-4AE6-A5E9-EE317359C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d77360-0525-4476-82db-d7086d0ffcef"/>
    <ds:schemaRef ds:uri="405d5366-565a-4ae9-a4b6-ee5bf5d95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A63523-FD6E-45D4-A2AE-B87AF4F27F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7F01AA-86D4-4390-86BF-A54C14EEC12D}">
  <ds:schemaRefs>
    <ds:schemaRef ds:uri="http://schemas.microsoft.com/office/2006/metadata/properties"/>
    <ds:schemaRef ds:uri="http://schemas.microsoft.com/office/infopath/2007/PartnerControls"/>
    <ds:schemaRef ds:uri="19d77360-0525-4476-82db-d7086d0ffcef"/>
    <ds:schemaRef ds:uri="405d5366-565a-4ae9-a4b6-ee5bf5d95e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28571</TotalTime>
  <Words>17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hughes</dc:creator>
  <cp:lastModifiedBy>Adele Vincent</cp:lastModifiedBy>
  <cp:revision>17</cp:revision>
  <dcterms:modified xsi:type="dcterms:W3CDTF">2024-04-10T14:31:17Z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0x01010067302FA3595CE94FB3AA5224736C7516</vt:lpwstr>
  </property>
  <property fmtid="{D5CDD505-2E9C-101B-9397-08002B2CF9AE}" pid="3" name="_dlc_DocIdItemGuid">
    <vt:lpwstr>39ca9c8b-cb4a-4099-b595-fb2f5212b965</vt:lpwstr>
  </property>
  <property fmtid="{D5CDD505-2E9C-101B-9397-08002B2CF9AE}" pid="4" name="Order">
    <vt:r8>243400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">
    <vt:lpwstr>USQMP3PWUFT3-514770064-2434</vt:lpwstr>
  </property>
  <property fmtid="{D5CDD505-2E9C-101B-9397-08002B2CF9AE}" pid="8" name="_dlc_DocIdUrl">
    <vt:lpwstr>https://sofeadidcot.sharepoint.com/sites/InternalDocuments/_layouts/15/DocIdRedir.aspx?ID=USQMP3PWUFT3-514770064-2434, USQMP3PWUFT3-514770064-2434</vt:lpwstr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MediaServiceImageTags">
    <vt:lpwstr/>
  </property>
</Properties>
</file>